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23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16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78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74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73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03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89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18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501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65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99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9F72-24F5-46B1-B729-09E15738C0BB}" type="datetimeFigureOut">
              <a:rPr lang="pl-PL" smtClean="0"/>
              <a:t>2024-06-08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E595-0506-4A34-9518-9E7918D898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82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Podsumowanie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91"/>
    </mc:Choice>
    <mc:Fallback xmlns="">
      <p:transition spd="slow" advTm="79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Panoramiczny</PresentationFormat>
  <Paragraphs>1</Paragraphs>
  <Slides>1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Podsumowanie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</dc:title>
  <dc:creator>user</dc:creator>
  <cp:lastModifiedBy>user</cp:lastModifiedBy>
  <cp:revision>3</cp:revision>
  <dcterms:created xsi:type="dcterms:W3CDTF">2024-06-08T15:11:00Z</dcterms:created>
  <dcterms:modified xsi:type="dcterms:W3CDTF">2024-06-08T15:18:57Z</dcterms:modified>
</cp:coreProperties>
</file>