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0234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746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173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8031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789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0186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5012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465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1993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716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778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29F72-24F5-46B1-B729-09E15738C0BB}" type="datetimeFigureOut">
              <a:rPr lang="pl-PL" smtClean="0"/>
              <a:t>2024-06-08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1E595-0506-4A34-9518-9E7918D898B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282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Podsumowanie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53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091"/>
    </mc:Choice>
    <mc:Fallback xmlns="">
      <p:transition spd="slow" advTm="79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Panoramiczny</PresentationFormat>
  <Paragraphs>1</Paragraphs>
  <Slides>1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Podsumowanie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Podsumowanie</dc:title>
  <dc:creator>user</dc:creator>
  <cp:lastModifiedBy>user</cp:lastModifiedBy>
  <cp:revision>3</cp:revision>
  <dcterms:created xsi:type="dcterms:W3CDTF">2024-06-08T15:11:00Z</dcterms:created>
  <dcterms:modified xsi:type="dcterms:W3CDTF">2024-06-08T15:18:57Z</dcterms:modified>
</cp:coreProperties>
</file>